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4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2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2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2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99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52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18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7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8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197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6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51FFC-44DE-014E-BD71-F69CE7C2AAEE}" type="datetimeFigureOut">
              <a:rPr lang="en-US" smtClean="0"/>
              <a:t>7/27/18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94B0C-1160-B346-A432-0484BE95E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3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31268"/>
          </a:xfrm>
        </p:spPr>
        <p:txBody>
          <a:bodyPr>
            <a:normAutofit/>
          </a:bodyPr>
          <a:lstStyle/>
          <a:p>
            <a:r>
              <a:rPr lang="en-US" sz="1400" dirty="0" smtClean="0"/>
              <a:t>Rabia Khan, LPC</a:t>
            </a:r>
            <a:br>
              <a:rPr lang="en-US" sz="1400" dirty="0" smtClean="0"/>
            </a:br>
            <a:r>
              <a:rPr lang="en-US" sz="1400" dirty="0" smtClean="0"/>
              <a:t>Medication Questionnaire</a:t>
            </a:r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776929"/>
              </p:ext>
            </p:extLst>
          </p:nvPr>
        </p:nvGraphicFramePr>
        <p:xfrm>
          <a:off x="231932" y="631268"/>
          <a:ext cx="8741710" cy="569572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874171"/>
                <a:gridCol w="962374"/>
                <a:gridCol w="785968"/>
                <a:gridCol w="874171"/>
                <a:gridCol w="874171"/>
                <a:gridCol w="874171"/>
                <a:gridCol w="874171"/>
                <a:gridCol w="949748"/>
                <a:gridCol w="798594"/>
                <a:gridCol w="874171"/>
              </a:tblGrid>
              <a:tr h="1232899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Generic</a:t>
                      </a:r>
                      <a:r>
                        <a:rPr lang="en-US" sz="1200" baseline="0" dirty="0" smtClean="0"/>
                        <a:t> </a:t>
                      </a:r>
                    </a:p>
                    <a:p>
                      <a:pPr algn="l"/>
                      <a:r>
                        <a:rPr lang="en-US" sz="1200" baseline="0" dirty="0" smtClean="0"/>
                        <a:t>or </a:t>
                      </a:r>
                    </a:p>
                    <a:p>
                      <a:pPr algn="l"/>
                      <a:r>
                        <a:rPr lang="en-US" sz="1200" baseline="0" dirty="0" smtClean="0"/>
                        <a:t>Brand Name of Drug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Prescribing</a:t>
                      </a:r>
                    </a:p>
                    <a:p>
                      <a:pPr algn="l"/>
                      <a:r>
                        <a:rPr lang="en-US" sz="1200" dirty="0" smtClean="0"/>
                        <a:t>Doctor</a:t>
                      </a:r>
                    </a:p>
                    <a:p>
                      <a:pPr algn="l"/>
                      <a:r>
                        <a:rPr lang="en-US" sz="1200" baseline="0" dirty="0" smtClean="0"/>
                        <a:t>&amp; </a:t>
                      </a:r>
                    </a:p>
                    <a:p>
                      <a:pPr algn="l"/>
                      <a:r>
                        <a:rPr lang="en-US" sz="1200" baseline="0" dirty="0" smtClean="0"/>
                        <a:t>Date Started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What are you taking this drug for?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Dose?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How many times per day?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How long should you take this drug?</a:t>
                      </a:r>
                      <a:b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</a:b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(Weeks/Months)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How are you actually taking this drug?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Side Effects; New complaints since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taking drug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Is this drug working?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Other info you would like to share.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5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5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5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5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5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5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5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392797" y="6222004"/>
            <a:ext cx="8484427" cy="6312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50" dirty="0" smtClean="0"/>
              <a:t>Please include all drugs you take. Include “over the counter” medications like aspirin, cough syrups, vitamins, homeopathic and herbal products.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891223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95</Words>
  <Application>Microsoft Macintosh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Rabia Khan, LPC Medication Questionnaire</vt:lpstr>
    </vt:vector>
  </TitlesOfParts>
  <Company>Rabia Khan, LAPC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Medication Questionnaire</dc:title>
  <dc:creator>Rabia Khan</dc:creator>
  <cp:lastModifiedBy>Rabia Khan</cp:lastModifiedBy>
  <cp:revision>3</cp:revision>
  <cp:lastPrinted>2018-07-27T12:45:16Z</cp:lastPrinted>
  <dcterms:created xsi:type="dcterms:W3CDTF">2018-07-27T12:27:10Z</dcterms:created>
  <dcterms:modified xsi:type="dcterms:W3CDTF">2018-07-28T12:01:43Z</dcterms:modified>
</cp:coreProperties>
</file>